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AD6"/>
    <a:srgbClr val="CED2C2"/>
    <a:srgbClr val="EEDD49"/>
    <a:srgbClr val="7B7BB4"/>
    <a:srgbClr val="867BAB"/>
    <a:srgbClr val="B07878"/>
    <a:srgbClr val="857BAC"/>
    <a:srgbClr val="C87638"/>
    <a:srgbClr val="419CCB"/>
    <a:srgbClr val="687C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87626A-43E8-448B-BCF5-54B15E89E0D4}" v="12" dt="2021-11-10T02:56:44.0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3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r.christensen" userId="S::mr.christensen_gmail.com#ext#@byu.onmicrosoft.com::7d9a09ab-a640-4693-8b37-62a58f23f05e" providerId="AD" clId="Web-{3F87626A-43E8-448B-BCF5-54B15E89E0D4}"/>
    <pc:docChg chg="modSld">
      <pc:chgData name="mr.christensen" userId="S::mr.christensen_gmail.com#ext#@byu.onmicrosoft.com::7d9a09ab-a640-4693-8b37-62a58f23f05e" providerId="AD" clId="Web-{3F87626A-43E8-448B-BCF5-54B15E89E0D4}" dt="2021-11-10T02:56:44.031" v="6"/>
      <pc:docMkLst>
        <pc:docMk/>
      </pc:docMkLst>
      <pc:sldChg chg="addSp delSp modSp">
        <pc:chgData name="mr.christensen" userId="S::mr.christensen_gmail.com#ext#@byu.onmicrosoft.com::7d9a09ab-a640-4693-8b37-62a58f23f05e" providerId="AD" clId="Web-{3F87626A-43E8-448B-BCF5-54B15E89E0D4}" dt="2021-11-10T02:56:44.031" v="6"/>
        <pc:sldMkLst>
          <pc:docMk/>
          <pc:sldMk cId="4170596643" sldId="258"/>
        </pc:sldMkLst>
        <pc:spChg chg="add del mod">
          <ac:chgData name="mr.christensen" userId="S::mr.christensen_gmail.com#ext#@byu.onmicrosoft.com::7d9a09ab-a640-4693-8b37-62a58f23f05e" providerId="AD" clId="Web-{3F87626A-43E8-448B-BCF5-54B15E89E0D4}" dt="2021-11-10T02:56:44.031" v="6"/>
          <ac:spMkLst>
            <pc:docMk/>
            <pc:sldMk cId="4170596643" sldId="258"/>
            <ac:spMk id="2" creationId="{6F6944FC-BC75-4526-BA37-D0DC9B01765A}"/>
          </ac:spMkLst>
        </pc:spChg>
      </pc:sldChg>
    </pc:docChg>
  </pc:docChgLst>
</pc:chgInfo>
</file>

<file path=ppt/media/image1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0D2DD-8B40-4D7C-8824-2F6EEC990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2EE7B3-AE67-4A60-BB37-BB515C712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F56A5-19D6-4414-BD41-319E61283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C27DA-D4E3-47DE-B961-45DEFF2A8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B41DDF-17EB-4676-94F7-60B3D8302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241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6258F-C595-4D63-87B2-275477F22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40BE5C-6029-4975-9BFA-11A68DCCB4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371D2-2762-4758-BE11-82FE679BB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F073E-80C2-4A41-A5EC-F697C2324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98CEC-7DE4-4BB2-9808-A6E55F0B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921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578727-0C58-4703-98E9-58C68E6FDE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482D1-4132-4096-83BC-256646167B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AEC42-DF54-4BC8-A84D-471EF2528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25263-9DAB-43D3-8920-BE4A88463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6902D-0BDC-437D-A4B5-A0B823A84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746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9BD91-BDD7-4E41-A14D-469FAAD67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2A7E7-461B-4D17-AA79-07CC224A2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9BC40-415C-4A84-B09D-E8E316419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AECAFC-6B70-44B3-9F0F-0F10D4491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A6842-38EA-43B7-892B-FDDD4B336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995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37CC8-982F-4DC1-8EBE-DEAA79CEA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B08D6-4CA3-4E2C-A6CD-4E90A8AE5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36088-48FE-4011-81AD-9E908001A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65469-FB54-4CA9-8E72-E0380F5B5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04EAA5-4091-4693-B3A0-B51F477F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18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DD37E-41A0-4D64-BE51-F0ADB36AC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10D4D-E63E-4D82-9817-EF2A66FDF4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17AFF5-3686-4C1C-BA7F-39DCCA825F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135A3B-CA7D-4D6D-A2A7-64A2CAB4C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581A74-DA48-45F7-ABBB-41A7418BD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D3BC15-86CB-49FD-A212-366607F9E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169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85761-68FE-4B0C-8EE7-63D2FFC6A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2D054-C188-4E1C-8399-76459DF42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2DB8E5-67F2-4327-BA18-0CFF115B9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C973E2-DDE5-4B8F-993C-D1A9E67429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6B0862-787F-4733-896D-5AD7313A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BDE72F-D66F-4C7A-A2DB-DF7C36927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AD4008-160B-4CC4-A4D3-62E7BEAC5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151DAB-F0E9-4D86-A421-ECF53F532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809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2BBC6-8F09-4CD5-8999-8CA421993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B06B76-73DE-4EAD-9D92-035A0C35D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F72D79-6CDA-4C77-A4B6-2CE8EEC2B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015011-0DD2-427C-AC3B-B52C27C61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07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01406C-E34A-4783-8B2E-00F5C4E99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B3630A-D4D9-4F1F-8BEE-309511CFB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6C9453-8A51-484A-BC22-13640B08D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324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64D91-FF85-4A0E-B187-7BC938C0F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4DE1E-05AF-4A76-9E5D-046069567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C1D413-BFC8-4830-A7F6-BCFD0D4F8A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97186-3691-4782-A93C-4701A42FC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10C1B6-49AE-485E-AF35-0C06ED044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E84F6E-BFD3-487E-8B24-96D199DF0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7644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7DCE2-8DF8-40FE-A203-B57A5B0FF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33537B-5839-49E0-9F8B-FF9798BB0C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4D1977-3AD9-469B-B87C-D5DDF6A72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23F9D5-0BCD-446F-B53C-1C13376F1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1C34EF-017C-4A87-BB2F-EC1A7D2C6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E1FE87-63FF-44A5-9687-7DCE60BAE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4134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1B4CCD-AF6B-4BB1-84FD-B597489C1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22D00-001B-4723-9147-7A4AC7159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DEA4B-959B-4A2C-94E8-3F674C011F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B4CFE3-966C-4429-ADD3-0E76FC71B142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703DF-B770-4DEF-9599-1D7A0E5737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2D506-B533-4FB8-90E6-67C3523FBD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2977AD-A37D-4255-A185-6D0747CC3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050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AD4AE5-5AE1-402E-80E2-92F24CAB5E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382" t="4908" r="59833" b="91522"/>
          <a:stretch/>
        </p:blipFill>
        <p:spPr>
          <a:xfrm rot="20740476">
            <a:off x="6919677" y="1119832"/>
            <a:ext cx="3313146" cy="3587886"/>
          </a:xfrm>
          <a:prstGeom prst="rect">
            <a:avLst/>
          </a:prstGeom>
        </p:spPr>
      </p:pic>
      <p:sp>
        <p:nvSpPr>
          <p:cNvPr id="10" name="Flowchart: Manual Operation 9">
            <a:extLst>
              <a:ext uri="{FF2B5EF4-FFF2-40B4-BE49-F238E27FC236}">
                <a16:creationId xmlns:a16="http://schemas.microsoft.com/office/drawing/2014/main" id="{4A5ABE68-C142-4F5B-A5AA-0953BCB9E31E}"/>
              </a:ext>
            </a:extLst>
          </p:cNvPr>
          <p:cNvSpPr/>
          <p:nvPr/>
        </p:nvSpPr>
        <p:spPr>
          <a:xfrm rot="10800000">
            <a:off x="4460078" y="3843338"/>
            <a:ext cx="2109787" cy="501255"/>
          </a:xfrm>
          <a:prstGeom prst="flowChartManualOperation">
            <a:avLst/>
          </a:prstGeom>
          <a:gradFill flip="none" rotWithShape="1">
            <a:gsLst>
              <a:gs pos="0">
                <a:srgbClr val="359DCB"/>
              </a:gs>
              <a:gs pos="100000">
                <a:srgbClr val="687CC9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Manual Operation 10">
            <a:extLst>
              <a:ext uri="{FF2B5EF4-FFF2-40B4-BE49-F238E27FC236}">
                <a16:creationId xmlns:a16="http://schemas.microsoft.com/office/drawing/2014/main" id="{F51DD5C1-DEA2-409A-BE8B-4CCAC466E412}"/>
              </a:ext>
            </a:extLst>
          </p:cNvPr>
          <p:cNvSpPr/>
          <p:nvPr/>
        </p:nvSpPr>
        <p:spPr>
          <a:xfrm rot="5400000">
            <a:off x="4965501" y="2744989"/>
            <a:ext cx="2715815" cy="483393"/>
          </a:xfrm>
          <a:prstGeom prst="flowChartManualOperation">
            <a:avLst/>
          </a:prstGeom>
          <a:gradFill flip="none" rotWithShape="1">
            <a:gsLst>
              <a:gs pos="0">
                <a:srgbClr val="C87638"/>
              </a:gs>
              <a:gs pos="100000">
                <a:srgbClr val="4C7DCC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Manual Operation 11">
            <a:extLst>
              <a:ext uri="{FF2B5EF4-FFF2-40B4-BE49-F238E27FC236}">
                <a16:creationId xmlns:a16="http://schemas.microsoft.com/office/drawing/2014/main" id="{0483E98C-588D-48A2-80F3-D04625FE9CFD}"/>
              </a:ext>
            </a:extLst>
          </p:cNvPr>
          <p:cNvSpPr/>
          <p:nvPr/>
        </p:nvSpPr>
        <p:spPr>
          <a:xfrm rot="16200000">
            <a:off x="3343868" y="2744989"/>
            <a:ext cx="2715815" cy="483393"/>
          </a:xfrm>
          <a:prstGeom prst="flowChartManualOperation">
            <a:avLst/>
          </a:prstGeom>
          <a:gradFill flip="none" rotWithShape="1">
            <a:gsLst>
              <a:gs pos="0">
                <a:srgbClr val="419CCB"/>
              </a:gs>
              <a:gs pos="100000">
                <a:srgbClr val="56C23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owchart: Manual Operation 12">
            <a:extLst>
              <a:ext uri="{FF2B5EF4-FFF2-40B4-BE49-F238E27FC236}">
                <a16:creationId xmlns:a16="http://schemas.microsoft.com/office/drawing/2014/main" id="{22742B07-ADE7-4887-890E-33F831F809FC}"/>
              </a:ext>
            </a:extLst>
          </p:cNvPr>
          <p:cNvSpPr/>
          <p:nvPr/>
        </p:nvSpPr>
        <p:spPr>
          <a:xfrm>
            <a:off x="4460078" y="1628777"/>
            <a:ext cx="2109787" cy="501255"/>
          </a:xfrm>
          <a:prstGeom prst="flowChartManualOperation">
            <a:avLst/>
          </a:prstGeom>
          <a:gradFill flip="none" rotWithShape="1">
            <a:gsLst>
              <a:gs pos="0">
                <a:srgbClr val="CB6035"/>
              </a:gs>
              <a:gs pos="100000">
                <a:srgbClr val="30C241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AF192A7-BEF8-4D68-9611-84699FC8DF89}"/>
              </a:ext>
            </a:extLst>
          </p:cNvPr>
          <p:cNvGrpSpPr/>
          <p:nvPr/>
        </p:nvGrpSpPr>
        <p:grpSpPr>
          <a:xfrm>
            <a:off x="871298" y="1745220"/>
            <a:ext cx="2243986" cy="2904173"/>
            <a:chOff x="5389073" y="1440420"/>
            <a:chExt cx="2243986" cy="2904173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D350504-0C0C-4C1A-A3E7-88CE789788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89073" y="1440420"/>
              <a:ext cx="2243986" cy="2904173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B92F958-BF00-4691-A458-0EE549F8C69D}"/>
                </a:ext>
              </a:extLst>
            </p:cNvPr>
            <p:cNvSpPr/>
            <p:nvPr/>
          </p:nvSpPr>
          <p:spPr>
            <a:xfrm>
              <a:off x="5665722" y="1716346"/>
              <a:ext cx="1690688" cy="2352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F92F968-AA7E-4101-AF04-8C849CF97330}"/>
                </a:ext>
              </a:extLst>
            </p:cNvPr>
            <p:cNvSpPr/>
            <p:nvPr/>
          </p:nvSpPr>
          <p:spPr>
            <a:xfrm rot="1988320">
              <a:off x="6896003" y="2719238"/>
              <a:ext cx="323850" cy="323850"/>
            </a:xfrm>
            <a:prstGeom prst="ellipse">
              <a:avLst/>
            </a:prstGeom>
            <a:gradFill flip="none" rotWithShape="1">
              <a:gsLst>
                <a:gs pos="0">
                  <a:srgbClr val="7B7BB4"/>
                </a:gs>
                <a:gs pos="100000">
                  <a:srgbClr val="B07878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0596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7AD3028-960E-4279-BC90-4F911BF55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4833" y="3686175"/>
            <a:ext cx="11717214" cy="6346824"/>
          </a:xfrm>
          <a:prstGeom prst="rect">
            <a:avLst/>
          </a:prstGeom>
        </p:spPr>
      </p:pic>
      <p:pic>
        <p:nvPicPr>
          <p:cNvPr id="5" name="Picture 4" descr="A yellow door in a white building&#10;&#10;Description automatically generated with low confidence">
            <a:extLst>
              <a:ext uri="{FF2B5EF4-FFF2-40B4-BE49-F238E27FC236}">
                <a16:creationId xmlns:a16="http://schemas.microsoft.com/office/drawing/2014/main" id="{7F202153-B7B8-4A9F-8791-983BB67BA5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76" t="20976" r="41162" b="38422"/>
          <a:stretch/>
        </p:blipFill>
        <p:spPr>
          <a:xfrm>
            <a:off x="3028950" y="0"/>
            <a:ext cx="5600700" cy="5270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C9A360-810F-42CD-AD7E-A5A69DA817D6}"/>
              </a:ext>
            </a:extLst>
          </p:cNvPr>
          <p:cNvSpPr txBox="1"/>
          <p:nvPr/>
        </p:nvSpPr>
        <p:spPr>
          <a:xfrm>
            <a:off x="3359543" y="1615072"/>
            <a:ext cx="3865160" cy="15327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5200" b="1" dirty="0">
                <a:latin typeface="Quicksand" pitchFamily="2" charset="0"/>
              </a:rPr>
              <a:t>find your</a:t>
            </a:r>
          </a:p>
          <a:p>
            <a:pPr>
              <a:lnSpc>
                <a:spcPct val="90000"/>
              </a:lnSpc>
            </a:pPr>
            <a:r>
              <a:rPr lang="en-US" sz="5200" b="1" dirty="0">
                <a:latin typeface="Quicksand" pitchFamily="2" charset="0"/>
              </a:rPr>
              <a:t>buyer here.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4F0E476-20CA-429D-B5B2-CAC00B501D14}"/>
              </a:ext>
            </a:extLst>
          </p:cNvPr>
          <p:cNvSpPr/>
          <p:nvPr/>
        </p:nvSpPr>
        <p:spPr>
          <a:xfrm>
            <a:off x="7126106" y="2567002"/>
            <a:ext cx="118622" cy="118622"/>
          </a:xfrm>
          <a:prstGeom prst="ellipse">
            <a:avLst/>
          </a:prstGeom>
          <a:solidFill>
            <a:srgbClr val="EEDD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349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6028A369601342B35B7F5C1752DD2D" ma:contentTypeVersion="8" ma:contentTypeDescription="Create a new document." ma:contentTypeScope="" ma:versionID="8bc27e84a85118bf1a20f3d4e727c2c7">
  <xsd:schema xmlns:xsd="http://www.w3.org/2001/XMLSchema" xmlns:xs="http://www.w3.org/2001/XMLSchema" xmlns:p="http://schemas.microsoft.com/office/2006/metadata/properties" xmlns:ns2="d5b961ea-51bf-403c-bddb-826f9d22a25d" targetNamespace="http://schemas.microsoft.com/office/2006/metadata/properties" ma:root="true" ma:fieldsID="5e5afded531db328626f13f3454abe60" ns2:_="">
    <xsd:import namespace="d5b961ea-51bf-403c-bddb-826f9d22a2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b961ea-51bf-403c-bddb-826f9d22a2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B58454-AF74-4F48-8C9D-A6708C25664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3FE99AE-E699-497D-8DC3-41099C2BC9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B9F19B5-76EA-4478-92F5-03BB60CC37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5b961ea-51bf-403c-bddb-826f9d22a2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8745</TotalTime>
  <Words>5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Kevin Scoresby</dc:creator>
  <cp:lastModifiedBy>Kevin Scoresby</cp:lastModifiedBy>
  <cp:revision>18</cp:revision>
  <dcterms:created xsi:type="dcterms:W3CDTF">2021-06-30T01:08:12Z</dcterms:created>
  <dcterms:modified xsi:type="dcterms:W3CDTF">2021-11-10T02:56:44Z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0x0101005C6028A369601342B35B7F5C1752DD2D</vt:lpwstr>
  </property>
</Properties>
</file>

<file path=docProps/thumbnail.jpeg>
</file>